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0" r:id="rId6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/>
    <p:restoredTop sz="93973" autoAdjust="0"/>
  </p:normalViewPr>
  <p:slideViewPr>
    <p:cSldViewPr>
      <p:cViewPr varScale="1">
        <p:scale>
          <a:sx n="48" d="100"/>
          <a:sy n="48" d="100"/>
        </p:scale>
        <p:origin x="3464" y="520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23.02.25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986F-4117-22D2-E8B0-4A5A1B101E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CF296-D129-B8E7-4F63-58FAF7CF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5AF50-CDFE-9988-105F-15CE63368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E41E-48DF-5B77-B96C-FAE11F436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68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8C83A-F78E-08AE-B54F-E01D9184478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477E3-987B-5E5C-0A0E-634FA49C2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457B8-305F-6CFD-49CD-94953426E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7BE6F-406E-870B-94B4-7AFE419B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36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warm welcome </a:t>
            </a:r>
            <a:br>
              <a:rPr lang="en-gb" sz="5400" b="1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today's workshop!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5238016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boundaries = My strengths</a:t>
            </a:r>
          </a:p>
        </p:txBody>
      </p:sp>
      <p:pic>
        <p:nvPicPr>
          <p:cNvPr id="5" name="Grafik 4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F2BF9347-E37C-0B77-2578-1921359F9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5" y="3179627"/>
            <a:ext cx="3706913" cy="3706913"/>
          </a:xfrm>
          <a:prstGeom prst="rect">
            <a:avLst/>
          </a:prstGeom>
        </p:spPr>
      </p:pic>
      <p:pic>
        <p:nvPicPr>
          <p:cNvPr id="9" name="Grafik 8" descr="An image that contains drawing, design, representation, cartoon.&#10;&#10;AI-generated content may be incorrect.">
            <a:extLst>
              <a:ext uri="{FF2B5EF4-FFF2-40B4-BE49-F238E27FC236}">
                <a16:creationId xmlns:a16="http://schemas.microsoft.com/office/drawing/2014/main" id="{12917855-69E0-E601-0B75-9DD9E223D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2" y="3470598"/>
            <a:ext cx="3225492" cy="3225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7B79F93-9F8E-8C88-411A-C0566706EF1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23E37-D1CB-F25C-A5B2-193B958B9E0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Crossing boundaries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B079C1-657F-919F-F32F-14071CB46391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3600" b="0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Violence in sport!</a:t>
            </a:r>
            <a:endParaRPr lang="en-gb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9CEB03A-EC46-FEAE-DEE3-EEE2F639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1506" y="2787687"/>
            <a:ext cx="7218187" cy="7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96DADC-1196-FE95-8910-408F292CB7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F92F0-47E6-5FBC-275E-81FE65604C4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Crossing boundaries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CB8295-371B-20E9-2C77-71BEA4C55F8A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3600" b="0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Violence in sport!</a:t>
            </a:r>
            <a:endParaRPr lang="en-gb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EB3E9D-5776-BA01-3B17-71C2E422A848}"/>
              </a:ext>
            </a:extLst>
          </p:cNvPr>
          <p:cNvSpPr txBox="1"/>
          <p:nvPr/>
        </p:nvSpPr>
        <p:spPr bwMode="auto">
          <a:xfrm>
            <a:off x="1326829" y="4096544"/>
            <a:ext cx="69127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4800" b="1" i="0" u="none" baseline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Psychological violence</a:t>
            </a:r>
          </a:p>
          <a:p>
            <a:endParaRPr lang="en-gb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en-gb" sz="4800" b="1" i="0" u="none" baseline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Physical violence</a:t>
            </a:r>
          </a:p>
          <a:p>
            <a:endParaRPr lang="en-gb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en-gb" sz="4800" b="1" i="0" u="none" baseline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Sexual violence</a:t>
            </a:r>
          </a:p>
        </p:txBody>
      </p:sp>
      <p:pic>
        <p:nvPicPr>
          <p:cNvPr id="7" name="Grafik 6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297981D8-A0FD-F915-0816-1E38E094A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60" y="10066348"/>
            <a:ext cx="2728392" cy="27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Crossing boundaries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A0D998-99AE-30D4-8418-BC870D8ADBB4}"/>
              </a:ext>
            </a:extLst>
          </p:cNvPr>
          <p:cNvSpPr txBox="1"/>
          <p:nvPr/>
        </p:nvSpPr>
        <p:spPr bwMode="auto">
          <a:xfrm>
            <a:off x="-239960" y="181612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3600" b="0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Violence in sport!</a:t>
            </a:r>
            <a:endParaRPr lang="en-gb" sz="36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30A576-EE10-7AE8-10F8-2375DE4E6F01}"/>
              </a:ext>
            </a:extLst>
          </p:cNvPr>
          <p:cNvSpPr txBox="1"/>
          <p:nvPr/>
        </p:nvSpPr>
        <p:spPr bwMode="auto">
          <a:xfrm>
            <a:off x="552128" y="4252749"/>
            <a:ext cx="82449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4800" b="1" i="0" u="none" baseline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many athletes are affected by violence in sport?</a:t>
            </a:r>
          </a:p>
          <a:p>
            <a:endParaRPr lang="en-gb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en-gb" sz="4800" b="1" i="0" u="none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perpetrates violence in sport?</a:t>
            </a:r>
          </a:p>
          <a:p>
            <a:endParaRPr lang="en-gb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02200054-28E9-FF88-9CDE-13B581EA5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760" y="10066348"/>
            <a:ext cx="2728392" cy="27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I contact?</a:t>
            </a:r>
            <a:endParaRPr lang="en-gb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1992288" y="2336150"/>
            <a:ext cx="5073454" cy="33445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6603464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Contact persons in the club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local contact points/cooperation partners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contact points of the association/state sports association or similar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206986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Macintosh PowerPoint</Application>
  <DocSecurity>0</DocSecurity>
  <PresentationFormat>A3-Papier (297 x 420 mm)</PresentationFormat>
  <Paragraphs>30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Seriös</vt:lpstr>
      <vt:lpstr>A warm welcome  to today's workshop!</vt:lpstr>
      <vt:lpstr>Crossing boundaries</vt:lpstr>
      <vt:lpstr>Crossing boundaries</vt:lpstr>
      <vt:lpstr>Crossing boundaries</vt:lpstr>
      <vt:lpstr>Who can I contact?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192</cp:revision>
  <dcterms:created xsi:type="dcterms:W3CDTF">2022-02-15T12:17:40Z</dcterms:created>
  <dcterms:modified xsi:type="dcterms:W3CDTF">2025-02-23T07:59:59Z</dcterms:modified>
  <cp:category/>
  <dc:identifier/>
  <cp:contentStatus/>
  <dc:language/>
  <cp:version/>
</cp:coreProperties>
</file>